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8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2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5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2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5275-91AB-4C9A-8E14-8A2F0A5940E4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E4F8-19C9-4A32-8BCE-01AB0DEEF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3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>
                <a:solidFill>
                  <a:srgbClr val="FF0000"/>
                </a:solidFill>
              </a:rPr>
              <a:t>Student Name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0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“model” and the report.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model is the actual materials that you used in physical form. Ex- pots, plants, soil, water, etc.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report is a paper document that is done per directions in the tutorial </a:t>
            </a:r>
            <a:r>
              <a:rPr lang="en-US" dirty="0" err="1" smtClean="0">
                <a:solidFill>
                  <a:srgbClr val="FF0000"/>
                </a:solidFill>
              </a:rPr>
              <a:t>powerpoint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582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smtClean="0">
                <a:solidFill>
                  <a:srgbClr val="FF0000"/>
                </a:solidFill>
              </a:rPr>
              <a:t>(summary)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8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Question/Problem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– Independent and 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 smtClean="0">
                <a:solidFill>
                  <a:srgbClr val="FF0000"/>
                </a:solidFill>
              </a:rPr>
              <a:t>– Data/Graphs/Photos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6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5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</vt:lpstr>
      <vt:lpstr>Abstract (summary)</vt:lpstr>
      <vt:lpstr>Question/Problem</vt:lpstr>
      <vt:lpstr>Hypothesis</vt:lpstr>
      <vt:lpstr>Variable – Independent and Dependent</vt:lpstr>
      <vt:lpstr>Results – Data/Graphs/Photos</vt:lpstr>
      <vt:lpstr>Materials and Methods</vt:lpstr>
      <vt:lpstr>Conclusion</vt:lpstr>
      <vt:lpstr>Acknowledgements</vt:lpstr>
      <vt:lpstr>The “model” and the report.</vt:lpstr>
    </vt:vector>
  </TitlesOfParts>
  <Company>Elmore County BOE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luther.calhoun</dc:creator>
  <cp:lastModifiedBy>luther.calhoun</cp:lastModifiedBy>
  <cp:revision>2</cp:revision>
  <dcterms:created xsi:type="dcterms:W3CDTF">2015-01-09T13:59:20Z</dcterms:created>
  <dcterms:modified xsi:type="dcterms:W3CDTF">2015-08-07T13:41:11Z</dcterms:modified>
</cp:coreProperties>
</file>