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972" y="832186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NP2 </a:t>
            </a:r>
            <a:r>
              <a:rPr lang="en-US" sz="5400" dirty="0" smtClean="0"/>
              <a:t>Characteristics of Animals </a:t>
            </a:r>
            <a:br>
              <a:rPr lang="en-US" sz="5400" dirty="0" smtClean="0"/>
            </a:br>
            <a:r>
              <a:rPr lang="en-US" sz="5400" dirty="0" smtClean="0"/>
              <a:t>and animal groups from NP1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Zoology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 = Sponges</a:t>
            </a:r>
            <a:endParaRPr lang="en-US" dirty="0"/>
          </a:p>
        </p:txBody>
      </p:sp>
      <p:sp>
        <p:nvSpPr>
          <p:cNvPr id="5" name="AutoShape 4" descr="http://www.advancedaquarist.com/2004/4/inverts_album/Elephant_Ear_Sponge_Agelas_clathrodes.jpg"/>
          <p:cNvSpPr>
            <a:spLocks noChangeAspect="1" noChangeArrowheads="1"/>
          </p:cNvSpPr>
          <p:nvPr/>
        </p:nvSpPr>
        <p:spPr bwMode="auto">
          <a:xfrm>
            <a:off x="1443463" y="2379796"/>
            <a:ext cx="2797502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upload.wikimedia.org/wikipedia/commons/2/20/Aplysina_archeri_(Stove-pipe_Sponge-pink_variation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14" y="1602882"/>
            <a:ext cx="32549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piritbeautylounge.com/images/Z/sustainable-sea-sponge-7-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1" y="1646035"/>
            <a:ext cx="381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Cnidarians</a:t>
            </a:r>
            <a:endParaRPr lang="en-US" dirty="0"/>
          </a:p>
        </p:txBody>
      </p:sp>
      <p:pic>
        <p:nvPicPr>
          <p:cNvPr id="10242" name="Picture 2" descr="http://www.telegraph.co.uk/multimedia/archive/01845/jellyfish_184544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76" y="1609858"/>
            <a:ext cx="4784524" cy="29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openwaterpedia.com/images/e/e1/Box_jelly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2" y="1519706"/>
            <a:ext cx="5872295" cy="44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Platyhelminthes = </a:t>
            </a:r>
            <a:r>
              <a:rPr lang="en-US" dirty="0" err="1" smtClean="0"/>
              <a:t>Planaria</a:t>
            </a:r>
            <a:endParaRPr lang="en-US" dirty="0"/>
          </a:p>
        </p:txBody>
      </p:sp>
      <p:pic>
        <p:nvPicPr>
          <p:cNvPr id="11266" name="Picture 2" descr="http://www.customfishaquarium.com/uploads/articles/20/planaria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620270" cy="42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2.gstatic.com/images?q=tbn:ANd9GcQM2okrb6j7PQ5GsRUj0DEtEZcN633Q9dKwttCydc_ANrOV-FAU:www.exploratorium.edu/media/images/assets/70/Planaria_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0275"/>
            <a:ext cx="4911454" cy="36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Nematoda</a:t>
            </a:r>
            <a:r>
              <a:rPr lang="en-US" dirty="0" smtClean="0"/>
              <a:t> = </a:t>
            </a:r>
            <a:r>
              <a:rPr lang="en-US" dirty="0" err="1" smtClean="0"/>
              <a:t>Ascaris</a:t>
            </a:r>
            <a:endParaRPr lang="en-US" dirty="0"/>
          </a:p>
        </p:txBody>
      </p:sp>
      <p:pic>
        <p:nvPicPr>
          <p:cNvPr id="12290" name="Picture 2" descr="http://www.k-state.edu/organismic/images/ascaris_whole_lab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38" y="1870990"/>
            <a:ext cx="7698099" cy="29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haringinhealth.ca/images/Ascaris_ball_PHIL_9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411828" cy="46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Annelida = Earthworm</a:t>
            </a:r>
            <a:endParaRPr lang="en-US" dirty="0"/>
          </a:p>
        </p:txBody>
      </p:sp>
      <p:pic>
        <p:nvPicPr>
          <p:cNvPr id="13314" name="Picture 2" descr="http://www.shadesofgreensa.com/Images/Beneficials/earthwo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5" y="1529093"/>
            <a:ext cx="4137817" cy="37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warrenphotographic.co.uk/photography/bigs/05557-Earthworm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99" y="1529093"/>
            <a:ext cx="6955350" cy="32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Mollusca = Squid</a:t>
            </a:r>
            <a:endParaRPr lang="en-US" dirty="0"/>
          </a:p>
        </p:txBody>
      </p:sp>
      <p:pic>
        <p:nvPicPr>
          <p:cNvPr id="14338" name="Picture 2" descr="http://www.telegraph.co.uk/multimedia/archive/02666/C5M4PB-squid_266682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" y="1394474"/>
            <a:ext cx="6279468" cy="3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s.nationalgeographic.com/wpf/media-live/photos/000/626/overrides/humboldt-squid-washing-up-alive_62644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61" y="1394475"/>
            <a:ext cx="5226138" cy="3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Arthropoda</a:t>
            </a:r>
            <a:r>
              <a:rPr lang="en-US" dirty="0" smtClean="0"/>
              <a:t> = Insects</a:t>
            </a:r>
            <a:endParaRPr lang="en-US" dirty="0"/>
          </a:p>
        </p:txBody>
      </p:sp>
      <p:pic>
        <p:nvPicPr>
          <p:cNvPr id="15362" name="Picture 2" descr="http://www.infovisual.info/02/img_en/050%20Different%20adult%20insec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29" y="1483260"/>
            <a:ext cx="8098337" cy="49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Echinodermata = starfish</a:t>
            </a:r>
            <a:endParaRPr lang="en-US" dirty="0"/>
          </a:p>
        </p:txBody>
      </p:sp>
      <p:pic>
        <p:nvPicPr>
          <p:cNvPr id="16386" name="Picture 2" descr="http://upload.wikimedia.org/wikipedia/commons/1/14/Purple_and_Orange_Starfish_on_the_Beach_(288407953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" y="1504346"/>
            <a:ext cx="529956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nationalgeographic.com/wpf/media-live/photos/000/007/cache/star-fish_723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04" y="150434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Chordata</a:t>
            </a:r>
            <a:r>
              <a:rPr lang="en-US" dirty="0" smtClean="0"/>
              <a:t> = humans</a:t>
            </a:r>
            <a:endParaRPr lang="en-US" dirty="0"/>
          </a:p>
        </p:txBody>
      </p:sp>
      <p:pic>
        <p:nvPicPr>
          <p:cNvPr id="17410" name="Picture 2" descr="http://1.bp.blogspot.com/-T41dy9b9CrQ/T_fKy5GI-nI/AAAAAAAACag/NqTji9APksA/s1600/469744-1823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4042893" cy="47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previewcf.turbosquid.com/Preview/2014/07/07__16_25_44/SkeletonMayaRigged_th006.jpg04d1c5ee-6761-46e6-bdee-71031eb8133a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3284"/>
            <a:ext cx="4998076" cy="4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idea of Symmetry</a:t>
            </a:r>
            <a:endParaRPr lang="en-US" dirty="0"/>
          </a:p>
        </p:txBody>
      </p:sp>
      <p:pic>
        <p:nvPicPr>
          <p:cNvPr id="1026" name="Picture 2" descr="http://t1.gstatic.com/images?q=tbn:ANd9GcQUWNg-golJSkRxuRnp6kV58Eu2bS35ByBPRGRZyCDy3CJZEUicDw:www.k6-geometric-shapes.com/image-files/ws-t2-symmet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74" y="1455648"/>
            <a:ext cx="2278532" cy="22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mathcaptain.com/cms/images/91/Symmetric%20Fig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8" y="544468"/>
            <a:ext cx="4750812" cy="35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2.estrellamountain.edu/faculty/farabee/biobk/bodysym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3976218"/>
            <a:ext cx="51149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r282zn36sxxg.cloudfront.net/datastreams/f-d%3A030a64d021d1f996ae2ea7e994b9ee1e9029771590f8d27a7922abd9%2BIMAGE_THUMB_POSTCARD%2BIMAGE_THUMB_POSTCARD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55" y="4493374"/>
            <a:ext cx="4151603" cy="17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of cephalization</a:t>
            </a:r>
            <a:endParaRPr lang="en-US" dirty="0"/>
          </a:p>
        </p:txBody>
      </p:sp>
      <p:pic>
        <p:nvPicPr>
          <p:cNvPr id="2050" name="Picture 2" descr="http://sunny.moorparkcollege.edu/~econnolly/wormsX3_files/image00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67" y="3709743"/>
            <a:ext cx="4796401" cy="24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FZ2xTuFkaSNxYnOSd9P7z1nEcLFTLLKXpAwYK7A78vZUiPyA8jw:bio1152.nicerweb.com/Locked/media/ch49/49_02bNervousSystemsC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" y="2647995"/>
            <a:ext cx="2407320" cy="35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culty.stcc.edu/biol102/images/labs/cephal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6" y="1690688"/>
            <a:ext cx="3675176" cy="29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3074" name="Picture 2" descr="http://evolution.berkeley.edu/evolibrary/images/arth_xsectio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7" y="1399762"/>
            <a:ext cx="4667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Q-7xJlvc_ecGiup4w9lxaEy0wmqxg_ds5zE3q0wnA02pdJ2sX6:chsweb.lr.k12.nj.us/mstanley/outlines/animals/annelids/image7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7" y="3640092"/>
            <a:ext cx="5068966" cy="23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S-BW3oOa1jmyKuQAdigu6fzkoI1EoCuToyOBP94BS3JPfvp2nv:www.wpclipart.com/animals/bugs/bee/bee_3/head_thorax_abdom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09186"/>
            <a:ext cx="4191095" cy="22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oldridge08.com/anking/insp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85" y="3141807"/>
            <a:ext cx="4099309" cy="30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</p:spPr>
        <p:txBody>
          <a:bodyPr/>
          <a:lstStyle/>
          <a:p>
            <a:r>
              <a:rPr lang="en-US" dirty="0" smtClean="0"/>
              <a:t>Digestive System Types</a:t>
            </a:r>
            <a:endParaRPr lang="en-US" dirty="0"/>
          </a:p>
        </p:txBody>
      </p:sp>
      <p:pic>
        <p:nvPicPr>
          <p:cNvPr id="4098" name="Picture 2" descr="http://www.zo.utexas.edu/faculty/sjasper/images/f31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77034"/>
            <a:ext cx="4068651" cy="49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universityherald.com/data/images/full/4995/digestive-system.jpg?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9" y="1477034"/>
            <a:ext cx="4288664" cy="4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Surfaces/Locations</a:t>
            </a:r>
            <a:endParaRPr lang="en-US" dirty="0"/>
          </a:p>
        </p:txBody>
      </p:sp>
      <p:pic>
        <p:nvPicPr>
          <p:cNvPr id="5122" name="Picture 2" descr="http://www.biologycorner.com/resources/lizard4_dorsal_ventra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5" y="1564247"/>
            <a:ext cx="37528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ologycorner.com/resources/dolphin_abc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85" y="1564247"/>
            <a:ext cx="43243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nx.org/content/m47416/latest/Figure_15_01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5" y="3618107"/>
            <a:ext cx="6592955" cy="29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metamorphosis</a:t>
            </a:r>
            <a:endParaRPr lang="en-US" dirty="0"/>
          </a:p>
        </p:txBody>
      </p:sp>
      <p:pic>
        <p:nvPicPr>
          <p:cNvPr id="6150" name="Picture 6" descr="http://tidcf.nrcan.gc.ca/images/insects/meta_incomp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2" y="1496588"/>
            <a:ext cx="56344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indysantellan.wikispaces.com/file/view/life%2520cycle%2520ladybug.jpg/318288912/440x400/life%2520cycle%2520ladybu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9" y="1496588"/>
            <a:ext cx="47864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metamorphosis</a:t>
            </a:r>
            <a:endParaRPr lang="en-US" dirty="0"/>
          </a:p>
        </p:txBody>
      </p:sp>
      <p:pic>
        <p:nvPicPr>
          <p:cNvPr id="7170" name="Picture 2" descr="http://fieldzoologyuvm.wikispaces.com/file/view/incomplete%20metamorphosis.jpeg/468155288/325x219/incomplete%20metamorphosi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2" y="1456372"/>
            <a:ext cx="5421408" cy="42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ivingwithinsects.files.wordpress.com/2014/02/joke-post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56372"/>
            <a:ext cx="5201559" cy="42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Skeleton</a:t>
            </a:r>
            <a:endParaRPr lang="en-US" dirty="0"/>
          </a:p>
        </p:txBody>
      </p:sp>
      <p:pic>
        <p:nvPicPr>
          <p:cNvPr id="8194" name="Picture 2" descr="http://1.bp.blogspot.com/_fy3CsY195Uw/TJ9RjVbWd7I/AAAAAAAABrc/ayOkYRYbx4I/s1600/Jelly_Fish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2" y="1208135"/>
            <a:ext cx="4279817" cy="32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lassconnection.s3.amazonaws.com/500/flashcards/2254500/jpg/nematode1352432937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70" y="249102"/>
            <a:ext cx="5152102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0.gstatic.com/images?q=tbn:ANd9GcS6ayPRPkhwSYmK2kXdU1K9f4wIYC_CiTh0BZMatFND3rhD6dkyOQ:images.slideplayer.us/2/726487/slides/slide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0" y="2987819"/>
            <a:ext cx="4635366" cy="34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131</TotalTime>
  <Words>50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NP2 Characteristics of Animals  and animal groups from NP1</vt:lpstr>
      <vt:lpstr>The idea of Symmetry</vt:lpstr>
      <vt:lpstr>The idea of cephalization</vt:lpstr>
      <vt:lpstr>Segmentation</vt:lpstr>
      <vt:lpstr>Digestive System Types</vt:lpstr>
      <vt:lpstr>Body Surfaces/Locations</vt:lpstr>
      <vt:lpstr>Complete metamorphosis</vt:lpstr>
      <vt:lpstr>Incomplete metamorphosis</vt:lpstr>
      <vt:lpstr>Hydrostatic Skeleton</vt:lpstr>
      <vt:lpstr>Porifera = Sponges</vt:lpstr>
      <vt:lpstr> Cnidarians</vt:lpstr>
      <vt:lpstr>Platyhelminthes = Planaria</vt:lpstr>
      <vt:lpstr>Nematoda = Ascaris</vt:lpstr>
      <vt:lpstr>Annelida = Earthworm</vt:lpstr>
      <vt:lpstr>Mollusca = Squid</vt:lpstr>
      <vt:lpstr>Arthropoda = Insects</vt:lpstr>
      <vt:lpstr>Echinodermata = starfish</vt:lpstr>
      <vt:lpstr>Chordata = humans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2 Characteristics of Animals</dc:title>
  <dc:creator>luther.calhoun</dc:creator>
  <cp:lastModifiedBy>luther.calhoun</cp:lastModifiedBy>
  <cp:revision>10</cp:revision>
  <dcterms:created xsi:type="dcterms:W3CDTF">2014-08-14T12:06:32Z</dcterms:created>
  <dcterms:modified xsi:type="dcterms:W3CDTF">2014-08-14T14:18:20Z</dcterms:modified>
</cp:coreProperties>
</file>